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66" r:id="rId5"/>
    <p:sldId id="263" r:id="rId6"/>
    <p:sldId id="262" r:id="rId7"/>
    <p:sldId id="257" r:id="rId8"/>
    <p:sldId id="267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15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16.09.2024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16.09.2024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16.09.2024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16.09.2024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16.09.2024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16.09.2024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16.09.2024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16.09.2024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16.09.2024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16.09.2024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16.09.2024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16.09.2024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357290" y="3887801"/>
            <a:ext cx="7358063" cy="1470025"/>
          </a:xfrm>
        </p:spPr>
        <p:txBody>
          <a:bodyPr/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Родительское 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собрание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r>
              <a:rPr lang="ru-RU" sz="28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«Начало учебного года – начало нового этапа</a:t>
            </a:r>
            <a:br>
              <a:rPr lang="ru-RU" sz="28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жизни детского сада</a:t>
            </a:r>
            <a:br>
              <a:rPr lang="ru-RU" sz="28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воспитанников 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средне-старшей группы»</a:t>
            </a:r>
            <a:r>
              <a:rPr lang="ru-RU" sz="40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000" b="1" i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43075" y="764704"/>
            <a:ext cx="7400925" cy="1785950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</a:t>
            </a:r>
            <a:r>
              <a:rPr lang="ru-RU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Аксёнова Е.Ю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PS-BoldMT"/>
              </a:rPr>
              <a:t>.</a:t>
            </a:r>
            <a:endParaRPr lang="ru-RU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6115050" cy="1154112"/>
          </a:xfrm>
        </p:spPr>
        <p:txBody>
          <a:bodyPr/>
          <a:lstStyle/>
          <a:p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«Старший дошкольный возраст – какой он?»</a:t>
            </a:r>
            <a:endParaRPr lang="ru-RU" sz="4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500063" y="1714500"/>
            <a:ext cx="6143625" cy="4954588"/>
          </a:xfrm>
        </p:spPr>
        <p:txBody>
          <a:bodyPr/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Возраст от 5 до 6 лет – новый важный этап в развитии и воспитании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ребёнка-дошкольника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Ведущая потребность в этом возрасте – потребность в общении и творческая активность. </a:t>
            </a:r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5-6 лет ребенок как губка впитывает всю познавательную информацию.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период наивысших возможностей для развития всех познавательных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60179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500063" y="560388"/>
            <a:ext cx="6115050" cy="1154112"/>
          </a:xfrm>
        </p:spPr>
        <p:txBody>
          <a:bodyPr/>
          <a:lstStyle/>
          <a:p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Режим дня, время занятий, их количество</a:t>
            </a:r>
            <a:r>
              <a:rPr lang="ru-RU" dirty="0">
                <a:solidFill>
                  <a:srgbClr val="FF0000"/>
                </a:solidFill>
              </a:rPr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500063" y="1714500"/>
            <a:ext cx="6143625" cy="4954588"/>
          </a:xfrm>
        </p:spPr>
        <p:txBody>
          <a:bodyPr/>
          <a:lstStyle/>
          <a:p>
            <a:pPr marL="0" indent="0" algn="ctr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занятий: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средней подгруппы: 20 минут 10 занятий в неделю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старшей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подгруппы: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 занятий в неделю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минут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2053874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44824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Добрый мир».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 Каждый понедельник) 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Финансовая грамотность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( Раз в 2 недели)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Логопедом : Геращенко Е.А . и педагогом-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психологом: Сомовой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В.С.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4169501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 smtClean="0"/>
          </a:p>
          <a:p>
            <a:pPr marL="0" indent="0" algn="ctr">
              <a:buNone/>
            </a:pPr>
            <a:r>
              <a:rPr lang="ru-RU" i="1" dirty="0" smtClean="0"/>
              <a:t>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«Детство»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Т.И. Бабаева, А.Г. Гогоберидзе, О.В.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Солнцева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2692897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</a:t>
            </a: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сообща, все вместе, мы преодолеем все трудности в воспитании и обучении 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детей!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664233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5546" y="1844824"/>
            <a:ext cx="8229600" cy="1000125"/>
          </a:xfrm>
        </p:spPr>
        <p:txBody>
          <a:bodyPr/>
          <a:lstStyle/>
          <a:p>
            <a:endParaRPr lang="ru-RU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475752" y="1988840"/>
            <a:ext cx="8158163" cy="3482975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в МБДОУ Детский сад № 1 осуществляется до 8.20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Приводить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в детский сад в чистой, опрятной и удобной одежде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обуви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 необходимым комплектом сменного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белья; здоровым 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Информировать воспитателя об отсутствии ребенка в связи с болезнью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день заболевания.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перенесенного заболевания, а также отсутствия в детском саду более пяти дней представляется справка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ежедневно измерять температуру и заполнять тетрадь.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Квитанции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детский сад оплачиваются до 20 числа каждого месяца.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  не разрешается приносить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помады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духи, жевательную резинку, конфеты, деньги, ценные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предметы, дорогие игрушки и оружие.</a:t>
            </a:r>
          </a:p>
          <a:p>
            <a:pPr marL="514350" indent="-514350">
              <a:buFont typeface="+mj-lt"/>
              <a:buAutoNum type="arabicPeriod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34356" y="2967335"/>
            <a:ext cx="78752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2704454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лиц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181</TotalTime>
  <Words>278</Words>
  <Application>Microsoft Office PowerPoint</Application>
  <PresentationFormat>Экран (4:3)</PresentationFormat>
  <Paragraphs>32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Times New Roman</vt:lpstr>
      <vt:lpstr>TimesNewRomanPS-BoldMT</vt:lpstr>
      <vt:lpstr>лица</vt:lpstr>
      <vt:lpstr>Родительское собрание Тема: «Начало учебного года – начало нового этапа в жизни детского сада и воспитанников средне-старшей группы».</vt:lpstr>
      <vt:lpstr>«Старший дошкольный возраст – какой он?»</vt:lpstr>
      <vt:lpstr>Режим дня, время занятий, их количество.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 Тема: «Начало учебного года – начало нового этапа в жизни детского сада и воспитанников средне-старшей группы».</dc:title>
  <dc:creator>Admin</dc:creator>
  <cp:lastModifiedBy>Admin</cp:lastModifiedBy>
  <cp:revision>9</cp:revision>
  <dcterms:created xsi:type="dcterms:W3CDTF">2024-09-16T11:02:12Z</dcterms:created>
  <dcterms:modified xsi:type="dcterms:W3CDTF">2024-09-16T20:53:20Z</dcterms:modified>
</cp:coreProperties>
</file>