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6" r:id="rId2"/>
    <p:sldId id="337" r:id="rId3"/>
  </p:sldIdLst>
  <p:sldSz cx="12192000" cy="6858000"/>
  <p:notesSz cx="6808788" cy="99409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CE4"/>
    <a:srgbClr val="E5E4E3"/>
    <a:srgbClr val="FFEBEB"/>
    <a:srgbClr val="EBF0F2"/>
    <a:srgbClr val="DFDCD5"/>
    <a:srgbClr val="F0EEEB"/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31" autoAdjust="0"/>
  </p:normalViewPr>
  <p:slideViewPr>
    <p:cSldViewPr snapToGrid="0">
      <p:cViewPr varScale="1">
        <p:scale>
          <a:sx n="107" d="100"/>
          <a:sy n="107" d="100"/>
        </p:scale>
        <p:origin x="-67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291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217" cy="497603"/>
          </a:xfrm>
          <a:prstGeom prst="rect">
            <a:avLst/>
          </a:prstGeom>
        </p:spPr>
        <p:txBody>
          <a:bodyPr vert="horz" lIns="91551" tIns="45775" rIns="91551" bIns="4577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3" y="1"/>
            <a:ext cx="2951217" cy="497603"/>
          </a:xfrm>
          <a:prstGeom prst="rect">
            <a:avLst/>
          </a:prstGeom>
        </p:spPr>
        <p:txBody>
          <a:bodyPr vert="horz" lIns="91551" tIns="45775" rIns="91551" bIns="45775" rtlCol="0"/>
          <a:lstStyle>
            <a:lvl1pPr algn="r">
              <a:defRPr sz="1200"/>
            </a:lvl1pPr>
          </a:lstStyle>
          <a:p>
            <a:fld id="{20DDFFA1-396E-4E52-BF53-B26BF69C9EB9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22"/>
            <a:ext cx="2951217" cy="497603"/>
          </a:xfrm>
          <a:prstGeom prst="rect">
            <a:avLst/>
          </a:prstGeom>
        </p:spPr>
        <p:txBody>
          <a:bodyPr vert="horz" lIns="91551" tIns="45775" rIns="91551" bIns="4577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3" y="9443322"/>
            <a:ext cx="2951217" cy="497603"/>
          </a:xfrm>
          <a:prstGeom prst="rect">
            <a:avLst/>
          </a:prstGeom>
        </p:spPr>
        <p:txBody>
          <a:bodyPr vert="horz" lIns="91551" tIns="45775" rIns="91551" bIns="45775" rtlCol="0" anchor="b"/>
          <a:lstStyle>
            <a:lvl1pPr algn="r">
              <a:defRPr sz="1200"/>
            </a:lvl1pPr>
          </a:lstStyle>
          <a:p>
            <a:fld id="{BEDFDDBD-4A94-4B22-8BEA-A49658E2F0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69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4388"/>
            <a:ext cx="7137400" cy="40147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lvl="0"/>
            <a:r>
              <a:rPr lang="ru-RU" noProof="0"/>
              <a:t>                                       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7426" y="5086426"/>
            <a:ext cx="6057783" cy="4817710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ru-RU" altLang="ru-RU"/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2"/>
            <a:ext cx="3286448" cy="534235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86184" y="2"/>
            <a:ext cx="3286448" cy="534235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71254"/>
            <a:ext cx="3286448" cy="535834"/>
          </a:xfrm>
          <a:prstGeom prst="rect">
            <a:avLst/>
          </a:prstGeom>
          <a:noFill/>
          <a:ln w="0">
            <a:noFill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86184" y="10171254"/>
            <a:ext cx="3286448" cy="53583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None/>
              <a:defRPr lang="ru-RU" sz="1400" b="0" strike="noStrike"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fld id="{3C20194C-B93F-4767-8F1D-0C25F0AF9EC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503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71763" y="512763"/>
            <a:ext cx="4545012" cy="255587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993390" y="3234037"/>
            <a:ext cx="7954146" cy="3065324"/>
          </a:xfrm>
          <a:ln w="9360"/>
        </p:spPr>
        <p:txBody>
          <a:bodyPr lIns="91423" tIns="45712" rIns="91423" bIns="45712" spcCol="0">
            <a:normAutofit/>
          </a:bodyPr>
          <a:lstStyle/>
          <a:p>
            <a:pPr>
              <a:defRPr/>
            </a:pPr>
            <a:endParaRPr lang="ru-RU" sz="2000" spc="-1" dirty="0">
              <a:latin typeface="XO Orie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sldNum" sz="quarter" idx="9"/>
          </p:nvPr>
        </p:nvSpPr>
        <p:spPr>
          <a:xfrm>
            <a:off x="5632333" y="6466979"/>
            <a:ext cx="4306250" cy="340713"/>
          </a:xfrm>
          <a:ln w="9360"/>
        </p:spPr>
        <p:txBody>
          <a:bodyPr lIns="91423" tIns="45712" rIns="91423" bIns="45712" numCol="1" spcCol="0"/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fld id="{C7168487-648E-4456-9938-66D2118A30F3}" type="slidenum">
              <a:rPr/>
              <a:pPr>
                <a:defRPr/>
              </a:pPr>
              <a:t>1</a:t>
            </a:fld>
            <a:endParaRPr>
              <a:latin typeface="Times New Roman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 type="ftr" sz="quarter" idx="8"/>
          </p:nvPr>
        </p:nvSpPr>
        <p:spPr>
          <a:xfrm>
            <a:off x="1" y="6466979"/>
            <a:ext cx="4306250" cy="340713"/>
          </a:xfrm>
          <a:ln w="9360"/>
        </p:spPr>
        <p:txBody>
          <a:bodyPr lIns="91423" tIns="45712" rIns="91423" bIns="45712" spcCol="0"/>
          <a:lstStyle>
            <a:lvl1pPr>
              <a:defRPr lang="ru-RU" sz="2400" b="0" strike="noStrike" spc="-1">
                <a:latin typeface="Times New Roman"/>
              </a:defRPr>
            </a:lvl1pPr>
          </a:lstStyle>
          <a:p>
            <a:pPr>
              <a:defRPr/>
            </a:pPr>
            <a:endParaRPr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991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71763" y="512763"/>
            <a:ext cx="4545012" cy="255587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993390" y="3234037"/>
            <a:ext cx="7954146" cy="3065324"/>
          </a:xfrm>
          <a:ln w="9360"/>
        </p:spPr>
        <p:txBody>
          <a:bodyPr lIns="91423" tIns="45712" rIns="91423" bIns="45712" spcCol="0">
            <a:normAutofit/>
          </a:bodyPr>
          <a:lstStyle/>
          <a:p>
            <a:pPr>
              <a:defRPr/>
            </a:pPr>
            <a:endParaRPr lang="ru-RU" sz="2000" spc="-1" dirty="0">
              <a:latin typeface="XO Oriel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sldNum" sz="quarter" idx="9"/>
          </p:nvPr>
        </p:nvSpPr>
        <p:spPr>
          <a:xfrm>
            <a:off x="5632333" y="6466979"/>
            <a:ext cx="4306250" cy="340713"/>
          </a:xfrm>
          <a:ln w="9360"/>
        </p:spPr>
        <p:txBody>
          <a:bodyPr lIns="91423" tIns="45712" rIns="91423" bIns="45712" numCol="1" spcCol="0"/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fld id="{C7168487-648E-4456-9938-66D2118A30F3}" type="slidenum">
              <a:rPr/>
              <a:pPr>
                <a:defRPr/>
              </a:pPr>
              <a:t>2</a:t>
            </a:fld>
            <a:endParaRPr>
              <a:latin typeface="Times New Roman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 type="ftr" sz="quarter" idx="8"/>
          </p:nvPr>
        </p:nvSpPr>
        <p:spPr>
          <a:xfrm>
            <a:off x="1" y="6466979"/>
            <a:ext cx="4306250" cy="340713"/>
          </a:xfrm>
          <a:ln w="9360"/>
        </p:spPr>
        <p:txBody>
          <a:bodyPr lIns="91423" tIns="45712" rIns="91423" bIns="45712" spcCol="0"/>
          <a:lstStyle>
            <a:lvl1pPr>
              <a:defRPr lang="ru-RU" sz="2400" b="0" strike="noStrike" spc="-1">
                <a:latin typeface="Times New Roman"/>
              </a:defRPr>
            </a:lvl1pPr>
          </a:lstStyle>
          <a:p>
            <a:pPr>
              <a:defRPr/>
            </a:pPr>
            <a:endParaRPr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7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69039-83D2-4062-AEA1-1AA3AEE72013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2330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1097244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964320"/>
            <a:ext cx="1097244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1C20C-F290-4F6D-BD00-1FC3543C9F30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28656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96432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F501A-FEA1-4190-8899-A1591305110C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7621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020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964320"/>
            <a:ext cx="3533040" cy="2158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8000"/>
          </a:bodyPr>
          <a:lstStyle/>
          <a:p>
            <a:endParaRPr lang="ru-RU"/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CBA3D-F399-420D-A884-7EFE88F7BFC5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61137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10972440" cy="4525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ru-RU"/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1F0FC-303A-4CA9-A085-D1D36B0CB1DB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240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10972440" cy="4525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A986B-17BC-4F69-AF1E-48627CD5A8C5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459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280" cy="4525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0200"/>
            <a:ext cx="5354280" cy="4525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46160-1ABC-4A48-8A99-27E66072ACDD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04338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0702-0B08-4F2D-B5EB-D3CFFA7E26DD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7335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4680"/>
            <a:ext cx="10972440" cy="52977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ru-RU"/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C09F0-6507-4A8F-9A49-77CD5DA943D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8284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0200"/>
            <a:ext cx="5354280" cy="4525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BE9E1-5508-4139-81B2-A95147B52230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490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280" cy="4525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96432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7BA65-A392-42D2-BE5A-52A54F40BF3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3019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0200"/>
            <a:ext cx="535428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964320"/>
            <a:ext cx="10972440" cy="215856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ru-RU"/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ru-RU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5BEAB-7368-452C-B1CE-6CA1CC8A7FDD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 spcCol="0"/>
          <a:lstStyle>
            <a:lvl1pPr fontAlgn="auto">
              <a:spcBef>
                <a:spcPts val="0"/>
              </a:spcBef>
              <a:spcAft>
                <a:spcPts val="0"/>
              </a:spcAft>
              <a:defRPr spc="-1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907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36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36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ru-RU"/>
              <a:t>Footer</a:t>
            </a:r>
            <a:endParaRPr lang="ru-RU" altLang="ru-RU"/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ru-RU" sz="1400" b="0" strike="noStrike" spc="-1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982A6CE7-87FF-468E-8831-04D131BBEE10}" type="slidenum">
              <a:rPr/>
              <a:pPr>
                <a:defRPr/>
              </a:pPr>
              <a:t>‹#›</a:t>
            </a:fld>
            <a:endParaRPr>
              <a:latin typeface="Times New Roman"/>
            </a:endParaRPr>
          </a:p>
        </p:txBody>
      </p:sp>
      <p:sp>
        <p:nvSpPr>
          <p:cNvPr id="1029" name="PlaceHolder 4"/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Для правки текста заглавия щёлкните мышью</a:t>
            </a:r>
          </a:p>
        </p:txBody>
      </p:sp>
      <p:sp>
        <p:nvSpPr>
          <p:cNvPr id="1030" name="PlaceHolder 5"/>
          <p:cNvSpPr>
            <a:spLocks noGrp="1"/>
          </p:cNvSpPr>
          <p:nvPr>
            <p:ph type="body"/>
          </p:nvPr>
        </p:nvSpPr>
        <p:spPr bwMode="auto">
          <a:xfrm>
            <a:off x="609600" y="1604963"/>
            <a:ext cx="1097280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Для правки структуры щёлкните мышью</a:t>
            </a:r>
          </a:p>
          <a:p>
            <a:pPr lvl="1"/>
            <a:r>
              <a:rPr lang="ru-RU" altLang="ru-RU"/>
              <a:t>Второй уровень структуры</a:t>
            </a:r>
          </a:p>
          <a:p>
            <a:pPr lvl="2"/>
            <a:r>
              <a:rPr lang="ru-RU" altLang="ru-RU"/>
              <a:t>Третий уровень структуры</a:t>
            </a:r>
          </a:p>
          <a:p>
            <a:pPr lvl="3"/>
            <a:r>
              <a:rPr lang="ru-RU" altLang="ru-RU"/>
              <a:t>Четвёртый уровень структуры</a:t>
            </a:r>
          </a:p>
          <a:p>
            <a:pPr lvl="4"/>
            <a:r>
              <a:rPr lang="ru-RU" altLang="ru-RU"/>
              <a:t>Пятый уровень структуры</a:t>
            </a:r>
          </a:p>
          <a:p>
            <a:pPr lvl="4"/>
            <a:r>
              <a:rPr lang="ru-RU" altLang="ru-RU"/>
              <a:t>Шестой уровень структуры</a:t>
            </a:r>
          </a:p>
          <a:p>
            <a:pPr lvl="4"/>
            <a:r>
              <a:rPr lang="ru-RU" altLang="ru-RU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ransition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DejaVu Sans" panose="020B0603030804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2.gif"/><Relationship Id="rId5" Type="http://schemas.openxmlformats.org/officeDocument/2006/relationships/image" Target="../media/image7.jpeg"/><Relationship Id="rId10" Type="http://schemas.openxmlformats.org/officeDocument/2006/relationships/image" Target="../media/image11.gif"/><Relationship Id="rId4" Type="http://schemas.openxmlformats.org/officeDocument/2006/relationships/image" Target="../media/image6.png"/><Relationship Id="rId9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t="11042" b="5494"/>
          <a:stretch/>
        </p:blipFill>
        <p:spPr>
          <a:xfrm>
            <a:off x="4519238" y="1934621"/>
            <a:ext cx="6412837" cy="300928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784" y="1715284"/>
            <a:ext cx="8427744" cy="41893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72" y="1360520"/>
            <a:ext cx="2815666" cy="2815666"/>
          </a:xfrm>
          <a:prstGeom prst="rect">
            <a:avLst/>
          </a:prstGeom>
        </p:spPr>
      </p:pic>
      <p:sp>
        <p:nvSpPr>
          <p:cNvPr id="61442" name="PlaceHolder 1"/>
          <p:cNvSpPr>
            <a:spLocks noGrp="1"/>
          </p:cNvSpPr>
          <p:nvPr>
            <p:ph type="title" idx="4294967295"/>
          </p:nvPr>
        </p:nvSpPr>
        <p:spPr>
          <a:xfrm>
            <a:off x="1348509" y="284027"/>
            <a:ext cx="10390101" cy="738664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ru-RU" alt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</a:rPr>
              <a:t>ИНФОРМАЦИОННЫЕ РЕСУРСЫ ПО ЕГЭ В ТВЕРСКОЙ ОБЛАСТИ</a:t>
            </a:r>
            <a:endParaRPr lang="ru-RU" altLang="ru-RU" sz="1800" dirty="0" smtClean="0">
              <a:solidFill>
                <a:srgbClr val="000000"/>
              </a:solidFill>
            </a:endParaRPr>
          </a:p>
        </p:txBody>
      </p:sp>
      <p:sp>
        <p:nvSpPr>
          <p:cNvPr id="193" name="Rectangle 2"/>
          <p:cNvSpPr/>
          <p:nvPr/>
        </p:nvSpPr>
        <p:spPr>
          <a:xfrm>
            <a:off x="1522413" y="-153988"/>
            <a:ext cx="185737" cy="3079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PlaceHolder 2"/>
          <p:cNvSpPr>
            <a:spLocks noGrp="1"/>
          </p:cNvSpPr>
          <p:nvPr>
            <p:ph type="sldNum" sz="quarter" idx="11"/>
          </p:nvPr>
        </p:nvSpPr>
        <p:spPr>
          <a:xfrm>
            <a:off x="9111010" y="6381750"/>
            <a:ext cx="2843212" cy="476250"/>
          </a:xfrm>
        </p:spPr>
        <p:txBody>
          <a:bodyPr/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79DE867A-A3EF-4BDD-8F6F-5365A3332E61}" type="slidenum"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</a:t>
            </a:fld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50" name="Рисунок 1"/>
          <p:cNvPicPr>
            <a:picLocks noChangeAspect="1" noChangeArrowheads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"/>
          <a:stretch>
            <a:fillRect/>
          </a:stretch>
        </p:blipFill>
        <p:spPr bwMode="auto">
          <a:xfrm>
            <a:off x="336550" y="277813"/>
            <a:ext cx="7191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1268" y="4376733"/>
            <a:ext cx="3876061" cy="923330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на официальном сайте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Тверской области, посвященный ЕГЭ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9170" y="5419291"/>
            <a:ext cx="2932469" cy="1200329"/>
          </a:xfrm>
          <a:prstGeom prst="rect">
            <a:avLst/>
          </a:prstGeom>
          <a:ln>
            <a:solidFill>
              <a:srgbClr val="00206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«горячей линии»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(4822) 32-06-19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(4822) 36-01-05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18562" y="5791987"/>
            <a:ext cx="5357067" cy="844770"/>
          </a:xfrm>
          <a:prstGeom prst="rect">
            <a:avLst/>
          </a:prstGeom>
          <a:solidFill>
            <a:schemeClr val="accent6">
              <a:lumMod val="40000"/>
              <a:lumOff val="60000"/>
              <a:alpha val="31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altLang="ru-RU" dirty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Опубликование информационных материалов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ru-RU" altLang="ru-RU" dirty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Размещение нормативно-правовых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210212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43"/>
          <a:stretch/>
        </p:blipFill>
        <p:spPr>
          <a:xfrm>
            <a:off x="9714705" y="1240871"/>
            <a:ext cx="1732180" cy="363592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087" y="1076715"/>
            <a:ext cx="2288434" cy="40134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39"/>
          <a:stretch/>
        </p:blipFill>
        <p:spPr>
          <a:xfrm>
            <a:off x="5909338" y="1272981"/>
            <a:ext cx="1757479" cy="3560276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640" y="1076715"/>
            <a:ext cx="2288434" cy="401344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63"/>
          <a:stretch/>
        </p:blipFill>
        <p:spPr>
          <a:xfrm>
            <a:off x="2095014" y="1249580"/>
            <a:ext cx="1690965" cy="357496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547" y="1079167"/>
            <a:ext cx="2278346" cy="3995753"/>
          </a:xfrm>
          <a:prstGeom prst="rect">
            <a:avLst/>
          </a:prstGeom>
        </p:spPr>
      </p:pic>
      <p:sp>
        <p:nvSpPr>
          <p:cNvPr id="61442" name="PlaceHolder 1"/>
          <p:cNvSpPr>
            <a:spLocks noGrp="1"/>
          </p:cNvSpPr>
          <p:nvPr>
            <p:ph type="title" idx="4294967295"/>
          </p:nvPr>
        </p:nvSpPr>
        <p:spPr>
          <a:xfrm>
            <a:off x="1456098" y="55694"/>
            <a:ext cx="10272423" cy="110799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ru-RU" alt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</a:rPr>
              <a:t>ИНФОРМАЦИОННЫЕ РЕСУРСЫ ПО ЕГЭ В ТВЕРСКОЙ ОБЛАСТИ:</a:t>
            </a:r>
            <a:br>
              <a:rPr lang="ru-RU" alt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</a:rPr>
              <a:t>РАБОТА В СОЦИАЛЬНЫХ СЕТЯХ</a:t>
            </a:r>
            <a:endParaRPr lang="ru-RU" altLang="ru-RU" sz="1800" dirty="0" smtClean="0">
              <a:solidFill>
                <a:srgbClr val="000000"/>
              </a:solidFill>
            </a:endParaRPr>
          </a:p>
        </p:txBody>
      </p:sp>
      <p:sp>
        <p:nvSpPr>
          <p:cNvPr id="193" name="Rectangle 2"/>
          <p:cNvSpPr/>
          <p:nvPr/>
        </p:nvSpPr>
        <p:spPr>
          <a:xfrm>
            <a:off x="1522413" y="-153988"/>
            <a:ext cx="185737" cy="3079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450" name="Рисунок 1"/>
          <p:cNvPicPr>
            <a:picLocks noChangeAspect="1" noChangeArrowheads="1"/>
          </p:cNvPicPr>
          <p:nvPr/>
        </p:nvPicPr>
        <p:blipFill>
          <a:blip r:embed="rId8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"/>
          <a:stretch>
            <a:fillRect/>
          </a:stretch>
        </p:blipFill>
        <p:spPr bwMode="auto">
          <a:xfrm>
            <a:off x="336550" y="277813"/>
            <a:ext cx="7191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97" t="9970" r="10088" b="9060"/>
          <a:stretch/>
        </p:blipFill>
        <p:spPr>
          <a:xfrm>
            <a:off x="381670" y="2304320"/>
            <a:ext cx="1533400" cy="1561451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36550" y="5205041"/>
            <a:ext cx="3914533" cy="923330"/>
          </a:xfrm>
          <a:prstGeom prst="rect">
            <a:avLst/>
          </a:prstGeom>
          <a:ln>
            <a:solidFill>
              <a:srgbClr val="002060"/>
            </a:solidFill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Официальная страница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социальной сети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посвященная ЕГЭ в Тверской области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7" t="9630" r="9763" b="9400"/>
          <a:stretch/>
        </p:blipFill>
        <p:spPr>
          <a:xfrm>
            <a:off x="8057963" y="2357406"/>
            <a:ext cx="1506369" cy="152462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788718" y="5300677"/>
            <a:ext cx="3168496" cy="646331"/>
          </a:xfrm>
          <a:prstGeom prst="rect">
            <a:avLst/>
          </a:prstGeom>
          <a:ln>
            <a:solidFill>
              <a:srgbClr val="002060"/>
            </a:solidFill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-канал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«ЕГЭ-2025 Тверская область»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0" t="8920" r="8936" b="9350"/>
          <a:stretch/>
        </p:blipFill>
        <p:spPr>
          <a:xfrm>
            <a:off x="4244944" y="2357406"/>
            <a:ext cx="1497911" cy="1482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38370" y="5190618"/>
            <a:ext cx="3914533" cy="923330"/>
          </a:xfrm>
          <a:prstGeom prst="rect">
            <a:avLst/>
          </a:prstGeom>
          <a:ln>
            <a:solidFill>
              <a:srgbClr val="002060"/>
            </a:solidFill>
            <a:prstDash val="lg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Официальная страница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социальной сети «Одноклассники»,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посвященная ЕГЭ в Тверской области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sldNum" sz="quarter" idx="11"/>
          </p:nvPr>
        </p:nvSpPr>
        <p:spPr>
          <a:xfrm>
            <a:off x="9215438" y="6297613"/>
            <a:ext cx="2844800" cy="476250"/>
          </a:xfrm>
        </p:spPr>
        <p:txBody>
          <a:bodyPr/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E734E69A-C9AB-4D52-85DD-0CC23FA43120}" type="slidenum">
              <a:rPr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</a:t>
            </a:fld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9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22289</TotalTime>
  <Words>86</Words>
  <Application>Microsoft Office PowerPoint</Application>
  <PresentationFormat>Произвольный</PresentationFormat>
  <Paragraphs>23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ИНФОРМАЦИОННЫЕ РЕСУРСЫ ПО ЕГЭ В ТВЕРСКОЙ ОБЛАСТИ</vt:lpstr>
      <vt:lpstr>ИНФОРМАЦИОННЫЕ РЕСУРСЫ ПО ЕГЭ В ТВЕРСКОЙ ОБЛАСТИ: РАБОТА В СОЦИАЛЬНЫХ СЕТЯХ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ТЕХНИЧЕСКОЕ ЗАДАНИЕ  НА РЕКОНСТРУКЦИЮ МОУ «СРЕДНЯЯ ШКОЛА №13»  (с устройством пристройки столовой)   в г. КИМРЫ   ТВЕРСКОЙ ОБЛАСТИ  А.А.Каспржак начальник департамента образования Тверской области</dc:title>
  <dc:subject/>
  <dc:creator>peres</dc:creator>
  <dc:description/>
  <cp:lastModifiedBy>Сотрудник</cp:lastModifiedBy>
  <cp:revision>1338</cp:revision>
  <cp:lastPrinted>2024-11-20T15:21:20Z</cp:lastPrinted>
  <dcterms:created xsi:type="dcterms:W3CDTF">2008-10-17T07:39:58Z</dcterms:created>
  <dcterms:modified xsi:type="dcterms:W3CDTF">2024-12-02T08:12:44Z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17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17</vt:i4>
  </property>
</Properties>
</file>